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76" r:id="rId3"/>
    <p:sldId id="275" r:id="rId4"/>
    <p:sldId id="262" r:id="rId5"/>
    <p:sldId id="268" r:id="rId6"/>
    <p:sldId id="263" r:id="rId7"/>
    <p:sldId id="267" r:id="rId8"/>
    <p:sldId id="264" r:id="rId9"/>
    <p:sldId id="265" r:id="rId10"/>
    <p:sldId id="269" r:id="rId11"/>
    <p:sldId id="272" r:id="rId12"/>
    <p:sldId id="274" r:id="rId13"/>
    <p:sldId id="273" r:id="rId14"/>
    <p:sldId id="277" r:id="rId15"/>
    <p:sldId id="266" r:id="rId16"/>
    <p:sldId id="270" r:id="rId17"/>
    <p:sldId id="271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17769-521C-4113-9744-413A40C690F1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6E3FA-A52C-4AE0-B23B-3719C8A6A0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28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6E3FA-A52C-4AE0-B23B-3719C8A6A02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699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127D-53D8-72C8-CBB6-C4B92758E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7C034-6D00-AD21-5CC0-86C7CDCD3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C7DB2-935E-31A4-FE1B-4A2146715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8CA81-48D8-C312-0599-AA95268A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BE57C-26E0-DFD0-28A5-77DDE272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61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A4B67-1B36-CA1B-9FA7-EAEFCB6C7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0D15A-170E-81F4-0570-2764D25AE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523C8-87F7-F16E-D0DA-F233B1B7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7769E-7F80-8DD2-328E-8872217CD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E13F0-2864-5739-51EE-4F332639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35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F209AA-0DB0-849C-9407-972E007C5D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9D544-5F53-F223-9098-CCEB5B726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4CC6D-8193-9990-91E9-F1C7C7472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CB8C8-3244-6854-28D7-E792D3392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62CE1-C3B7-E3E5-F30E-58597E3F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02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FC892-9474-3697-D204-24BD3909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A654-CDC3-3F9D-FDA1-267654B5B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9B2C9-50F0-70F4-DD2B-5AB56E51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1C0E2-8D49-2458-FEDD-76656A409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62546-BC62-547D-D7C3-0542B3EE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25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D6BC1-66D7-6467-9C3E-99B8B0B5D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E00F8-4648-66F8-C410-04D33305C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A9D36-BE1D-B0A1-1816-A88FC4D9A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1718D-14D3-C455-ACB9-FDA2D31AE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D720C-BFC9-1ADB-F0A3-D5C3B805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883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8A6F-626F-7C29-88C4-9DECA7F8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EA69A-4E2A-5DDE-3FD7-A4791B9D1E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93401-4056-FDFD-2261-C02BC7CEE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5DDEA-C8A8-D70E-689B-EB081380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8859F-90F2-AD2C-1C45-46AD5FD3A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A1FCF-51CA-3908-6E87-0CAA9674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73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B245-F37C-7998-9707-E4B0E4B1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DBC12-B00C-63E3-555A-F5036EE9F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42EBA-7869-4AAF-1041-6AB1D9BFD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72F9B-A544-8809-924E-41255139A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03D625-6E35-1615-FBFA-2C00D9FF3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10BD74-7F9C-6B8C-E04A-B3873A0DF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1E648-3E48-3CF8-9F00-752AA883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A0B6E5-6F57-19DD-D7A8-0FADB6294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9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490-2CDC-4E63-6FAC-CEBD3E8C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9ACCF-D5B7-6E68-129C-02FB5FCEB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F0591-E5CB-84B6-316B-E49136045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FAAD77-C231-9B96-CBD3-03710A38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D4361F-80A5-AAE4-A801-999306DFF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7FE5D4-1A40-3550-39E2-F1F869DA9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CF5FF-B15E-D89F-CB77-929C2587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5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3B99C-9F94-76BF-DC9E-0E44C043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5074-CBF2-D010-801D-F922715E1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1BD8A-C2CF-BEE0-1386-4260B7B9B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65602-9945-450C-AB43-647585BC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C204E-1BC2-6FA5-5E78-075DC869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1136D-853E-41EA-61DB-F5C329AA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501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1820A-E752-22A6-7034-952A4BDE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C03242-13FD-1BD3-2E0A-B6FB8D50F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1A63-0B73-AAF7-6F06-282F768A6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1571E-5563-5D4E-84BB-CD2A57B9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75E41-569F-0386-A6EE-2EF8DB9A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C325D-CD66-05A4-A110-D4EACADB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280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980238-71EB-9621-E044-476340CC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E9702-2378-708A-4DE4-26B4BA036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2E316-A888-894A-B7D4-EB8ACFD056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BDF10-B36F-4443-917A-A7B18D77B92D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1FB99-C303-95D5-CBB7-5093B43D6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26699-BD98-70B5-10C3-48BD78234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461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_final">
            <a:hlinkClick r:id="" action="ppaction://media"/>
            <a:extLst>
              <a:ext uri="{FF2B5EF4-FFF2-40B4-BE49-F238E27FC236}">
                <a16:creationId xmlns:a16="http://schemas.microsoft.com/office/drawing/2014/main" id="{8B57B202-1C08-65CB-C700-C8BF46081C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8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8866-4AF1-A2C9-7B81-64A66E4C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65"/>
            <a:ext cx="10764520" cy="833755"/>
          </a:xfrm>
        </p:spPr>
        <p:txBody>
          <a:bodyPr>
            <a:normAutofit/>
          </a:bodyPr>
          <a:lstStyle/>
          <a:p>
            <a:r>
              <a:rPr lang="en-US" dirty="0"/>
              <a:t>What value do you align yourself most with?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61741-BEDA-3949-4457-BBEAEA371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41" y="1139386"/>
            <a:ext cx="6739625" cy="550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6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8866-4AF1-A2C9-7B81-64A66E4C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65"/>
            <a:ext cx="10764520" cy="83375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Which of these emotions do you feel in association with our core values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BB6385-13B0-72A6-CBC3-DA6DEDD9B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590" y="1423686"/>
            <a:ext cx="8206820" cy="543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769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8866-4AF1-A2C9-7B81-64A66E4C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65"/>
            <a:ext cx="10764520" cy="833755"/>
          </a:xfrm>
        </p:spPr>
        <p:txBody>
          <a:bodyPr>
            <a:normAutofit/>
          </a:bodyPr>
          <a:lstStyle/>
          <a:p>
            <a:r>
              <a:rPr lang="en-US" dirty="0"/>
              <a:t>How can we reinforce our values?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AE87AD-C020-5EA8-2D21-7E4CF6FE1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642" y="1328918"/>
            <a:ext cx="7812582" cy="543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310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8866-4AF1-A2C9-7B81-64A66E4C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65"/>
            <a:ext cx="10764520" cy="833755"/>
          </a:xfrm>
        </p:spPr>
        <p:txBody>
          <a:bodyPr>
            <a:normAutofit/>
          </a:bodyPr>
          <a:lstStyle/>
          <a:p>
            <a:r>
              <a:rPr lang="en-US" dirty="0"/>
              <a:t>What is another value you would like to add?</a:t>
            </a:r>
          </a:p>
        </p:txBody>
      </p:sp>
      <p:pic>
        <p:nvPicPr>
          <p:cNvPr id="3" name="Picture 2" descr="A close up of words&#10;&#10;Description automatically generated">
            <a:extLst>
              <a:ext uri="{FF2B5EF4-FFF2-40B4-BE49-F238E27FC236}">
                <a16:creationId xmlns:a16="http://schemas.microsoft.com/office/drawing/2014/main" id="{C8DD0AF0-96DB-52D9-71F0-FE534ED6E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807" y="1373592"/>
            <a:ext cx="8668385" cy="470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78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233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77D6-2500-CC35-C471-CB98C224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Insights from our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E98A3-780A-040C-8E8C-163AC2821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Diverse Perspectives</a:t>
            </a:r>
          </a:p>
          <a:p>
            <a:r>
              <a:rPr lang="en-IN" dirty="0"/>
              <a:t>Personal Stories</a:t>
            </a:r>
          </a:p>
        </p:txBody>
      </p:sp>
      <p:pic>
        <p:nvPicPr>
          <p:cNvPr id="4" name="Insights">
            <a:hlinkClick r:id="" action="ppaction://media"/>
            <a:extLst>
              <a:ext uri="{FF2B5EF4-FFF2-40B4-BE49-F238E27FC236}">
                <a16:creationId xmlns:a16="http://schemas.microsoft.com/office/drawing/2014/main" id="{A6570919-8FB7-5DFA-1B16-D0C2F0E873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D22B-3071-496A-09CA-AC477A6C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Insights from our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DA0E7-B1E4-018F-E660-49F2369BC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Shared Commitment</a:t>
            </a:r>
          </a:p>
          <a:p>
            <a:r>
              <a:rPr lang="en-IN" dirty="0"/>
              <a:t>Our most Evident Value - Passion</a:t>
            </a:r>
          </a:p>
        </p:txBody>
      </p:sp>
      <p:pic>
        <p:nvPicPr>
          <p:cNvPr id="5" name="Insights2">
            <a:hlinkClick r:id="" action="ppaction://media"/>
            <a:extLst>
              <a:ext uri="{FF2B5EF4-FFF2-40B4-BE49-F238E27FC236}">
                <a16:creationId xmlns:a16="http://schemas.microsoft.com/office/drawing/2014/main" id="{1259A5FE-0B77-E714-9F32-A8D0EDFFF5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259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7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79B2-E235-87B3-C44D-08730AC9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– What we learnt</a:t>
            </a:r>
          </a:p>
        </p:txBody>
      </p:sp>
      <p:pic>
        <p:nvPicPr>
          <p:cNvPr id="5" name="Conclusion">
            <a:hlinkClick r:id="" action="ppaction://media"/>
            <a:extLst>
              <a:ext uri="{FF2B5EF4-FFF2-40B4-BE49-F238E27FC236}">
                <a16:creationId xmlns:a16="http://schemas.microsoft.com/office/drawing/2014/main" id="{069766CD-A587-C241-2B49-19B1075690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8746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E848D-BA48-F3EF-C0B5-E9B994323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5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reValues">
            <a:hlinkClick r:id="" action="ppaction://media"/>
            <a:extLst>
              <a:ext uri="{FF2B5EF4-FFF2-40B4-BE49-F238E27FC236}">
                <a16:creationId xmlns:a16="http://schemas.microsoft.com/office/drawing/2014/main" id="{717A50C8-930B-A72A-7356-4A860A32FC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sion">
            <a:hlinkClick r:id="" action="ppaction://media"/>
            <a:extLst>
              <a:ext uri="{FF2B5EF4-FFF2-40B4-BE49-F238E27FC236}">
                <a16:creationId xmlns:a16="http://schemas.microsoft.com/office/drawing/2014/main" id="{FC996154-9779-45AB-DBFE-22AC5E0308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9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4C45-D927-B106-97AC-1A2B60C5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Accountability</a:t>
            </a:r>
          </a:p>
        </p:txBody>
      </p:sp>
      <p:pic>
        <p:nvPicPr>
          <p:cNvPr id="6" name="Accountability">
            <a:hlinkClick r:id="" action="ppaction://media"/>
            <a:extLst>
              <a:ext uri="{FF2B5EF4-FFF2-40B4-BE49-F238E27FC236}">
                <a16:creationId xmlns:a16="http://schemas.microsoft.com/office/drawing/2014/main" id="{C31E8EE3-0120-D274-3D3F-81D6FB6E77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7674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58772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uildingAndPen">
            <a:hlinkClick r:id="" action="ppaction://media"/>
            <a:extLst>
              <a:ext uri="{FF2B5EF4-FFF2-40B4-BE49-F238E27FC236}">
                <a16:creationId xmlns:a16="http://schemas.microsoft.com/office/drawing/2014/main" id="{6890A070-38D3-8563-A192-E591753D72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BC1F-CFC4-588B-DD37-4F83F33C8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Authenticity</a:t>
            </a:r>
          </a:p>
        </p:txBody>
      </p:sp>
      <p:pic>
        <p:nvPicPr>
          <p:cNvPr id="9" name="Authenticity">
            <a:hlinkClick r:id="" action="ppaction://media"/>
            <a:extLst>
              <a:ext uri="{FF2B5EF4-FFF2-40B4-BE49-F238E27FC236}">
                <a16:creationId xmlns:a16="http://schemas.microsoft.com/office/drawing/2014/main" id="{F8462943-D3C9-B9FB-11E6-539489A5F2D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9377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asudev Story">
            <a:hlinkClick r:id="" action="ppaction://media"/>
            <a:extLst>
              <a:ext uri="{FF2B5EF4-FFF2-40B4-BE49-F238E27FC236}">
                <a16:creationId xmlns:a16="http://schemas.microsoft.com/office/drawing/2014/main" id="{2BF19959-6AFF-D573-6F65-3D6744A5C4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15747"/>
            <a:ext cx="12192000" cy="746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1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AAAC4-1579-5949-D333-3FA7B7B2E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Curiosity</a:t>
            </a:r>
          </a:p>
        </p:txBody>
      </p:sp>
      <p:pic>
        <p:nvPicPr>
          <p:cNvPr id="6" name="Curiosity">
            <a:hlinkClick r:id="" action="ppaction://media"/>
            <a:extLst>
              <a:ext uri="{FF2B5EF4-FFF2-40B4-BE49-F238E27FC236}">
                <a16:creationId xmlns:a16="http://schemas.microsoft.com/office/drawing/2014/main" id="{881FB545-EBCB-F885-D392-3C44D1D5E3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91256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417F-7135-E290-AB5E-35C67BBF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You are Curious Too!</a:t>
            </a:r>
          </a:p>
        </p:txBody>
      </p:sp>
    </p:spTree>
    <p:extLst>
      <p:ext uri="{BB962C8B-B14F-4D97-AF65-F5344CB8AC3E}">
        <p14:creationId xmlns:p14="http://schemas.microsoft.com/office/powerpoint/2010/main" val="235936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orbel"/>
        <a:ea typeface=""/>
        <a:cs typeface=""/>
      </a:majorFont>
      <a:minorFont>
        <a:latin typeface="Corbe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73</Words>
  <Application>Microsoft Office PowerPoint</Application>
  <PresentationFormat>Widescreen</PresentationFormat>
  <Paragraphs>16</Paragraphs>
  <Slides>18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Corbel</vt:lpstr>
      <vt:lpstr>Corbel Light</vt:lpstr>
      <vt:lpstr>Office Theme</vt:lpstr>
      <vt:lpstr>PowerPoint Presentation</vt:lpstr>
      <vt:lpstr>PowerPoint Presentation</vt:lpstr>
      <vt:lpstr>PowerPoint Presentation</vt:lpstr>
      <vt:lpstr>Accountability</vt:lpstr>
      <vt:lpstr>PowerPoint Presentation</vt:lpstr>
      <vt:lpstr>Authenticity</vt:lpstr>
      <vt:lpstr>PowerPoint Presentation</vt:lpstr>
      <vt:lpstr>Curiosity</vt:lpstr>
      <vt:lpstr>You are Curious Too!</vt:lpstr>
      <vt:lpstr>What value do you align yourself most with?</vt:lpstr>
      <vt:lpstr>Which of these emotions do you feel in association with our core values</vt:lpstr>
      <vt:lpstr>How can we reinforce our values?</vt:lpstr>
      <vt:lpstr>What is another value you would like to add?</vt:lpstr>
      <vt:lpstr>PowerPoint Presentation</vt:lpstr>
      <vt:lpstr>Insights from our Interviews</vt:lpstr>
      <vt:lpstr>Insights from our Interviews</vt:lpstr>
      <vt:lpstr>Conclusion – What we learnt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Krishnaraj Thadesar</dc:creator>
  <cp:lastModifiedBy>Krishnaraj Thadesar</cp:lastModifiedBy>
  <cp:revision>7</cp:revision>
  <dcterms:created xsi:type="dcterms:W3CDTF">2024-12-01T15:50:28Z</dcterms:created>
  <dcterms:modified xsi:type="dcterms:W3CDTF">2024-12-03T16:45:23Z</dcterms:modified>
</cp:coreProperties>
</file>